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Vilma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Pinto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Romano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11870,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1566/2025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2026-01-07T15:25:13Z</dcterms:created>
  <dcterms:modified xsi:type="dcterms:W3CDTF">2026-01-07T15:25:13Z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