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Alexsandra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Helena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Peixoto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2717,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(doze)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1497/2025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2026-01-07T15:29:19Z</dcterms:created>
  <dcterms:modified xsi:type="dcterms:W3CDTF">2026-01-07T15:29:19Z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