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76320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61619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1408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843013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42035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Flora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Paiva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14721,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25">
                <a:latin typeface="Arial MT"/>
                <a:cs typeface="Arial MT"/>
              </a:rPr>
              <a:t> de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16/11/2025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14/01/2026,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1560/2025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822433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2026-01-07T15:32:48Z</dcterms:created>
  <dcterms:modified xsi:type="dcterms:W3CDTF">2026-01-07T15:32:48Z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