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1409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Carinne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Barril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Pinto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12658,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1564/2025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2026-01-07T15:35:41Z</dcterms:created>
  <dcterms:modified xsi:type="dcterms:W3CDTF">2026-01-07T15:35:41Z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