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3172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894574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Tatiane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Kristine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Trindade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Castro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14693,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1571/2025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2026-01-07T15:38:47Z</dcterms:created>
  <dcterms:modified xsi:type="dcterms:W3CDTF">2026-01-07T15:38:47Z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