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41268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26567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1411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49249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069833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 </a:t>
            </a:r>
            <a:r>
              <a:rPr dirty="0" sz="1200" b="1">
                <a:latin typeface="Arial"/>
                <a:cs typeface="Arial"/>
              </a:rPr>
              <a:t>Natane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Rosário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Franco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12378,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lotada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(três)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25/11/2025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27/12/2025,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1562/2025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47191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2026-01-07T15:42:32Z</dcterms:created>
  <dcterms:modified xsi:type="dcterms:W3CDTF">2026-01-07T15:42:32Z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