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33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Cavalcante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14488,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2026-01-07T15:48:14Z</dcterms:created>
  <dcterms:modified xsi:type="dcterms:W3CDTF">2026-01-07T15:48:14Z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