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Mayara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Laino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15208,</a:t>
            </a:r>
            <a:r>
              <a:rPr dirty="0" sz="1200" spc="4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2026-01-07T15:53:48Z</dcterms:created>
  <dcterms:modified xsi:type="dcterms:W3CDTF">2026-01-07T15:53:48Z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