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Alessandra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Xavier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15195,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(dez)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26/11/2025,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2026-01-07T15:57:01Z</dcterms:created>
  <dcterms:modified xsi:type="dcterms:W3CDTF">2026-01-07T15:57:01Z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