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58794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44093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1415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66775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245094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Penha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Ribeiro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13552,</a:t>
            </a:r>
            <a:r>
              <a:rPr dirty="0" sz="1200" spc="30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(dois)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 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18/11/2025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19/11/2025,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1553/2025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64717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2026-01-07T15:59:39Z</dcterms:created>
  <dcterms:modified xsi:type="dcterms:W3CDTF">2026-01-07T15:59:39Z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