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41268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26567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1416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4924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069833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Daniele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Lauria</a:t>
            </a:r>
            <a:r>
              <a:rPr dirty="0" sz="1200" spc="3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Novais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Granadeiro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14683,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 Título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 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18/12/2025,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1552/2025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47191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2026-01-07T16:03:36Z</dcterms:created>
  <dcterms:modified xsi:type="dcterms:W3CDTF">2026-01-07T16:03:36Z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