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58794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26567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1417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66775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24509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Cristiane</a:t>
            </a:r>
            <a:r>
              <a:rPr dirty="0" sz="1200" spc="4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15202,</a:t>
            </a:r>
            <a:r>
              <a:rPr dirty="0" sz="1200" spc="4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Educação,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06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(seis)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 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 de 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24/11/2025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29/11/2025,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1551/2025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64717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2026-01-07T16:13:27Z</dcterms:created>
  <dcterms:modified xsi:type="dcterms:W3CDTF">2026-01-07T16:13:27Z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