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58794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26567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1419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66775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245094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Cintia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Amorim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13399,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12/12/2025,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1549/2025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64717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2026-01-07T16:24:54Z</dcterms:created>
  <dcterms:modified xsi:type="dcterms:W3CDTF">2026-01-07T16:24:54Z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