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Juliana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Lourene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Cruz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Carneiro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11731,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(quatorze)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1547/2025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2026-01-07T16:27:33Z</dcterms:created>
  <dcterms:modified xsi:type="dcterms:W3CDTF">2026-01-07T16:27:33Z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