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58794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26567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1421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66775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245094"/>
            <a:ext cx="623697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 (o)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Roberta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Oliveira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 </a:t>
            </a:r>
            <a:r>
              <a:rPr dirty="0" sz="1200" b="1">
                <a:latin typeface="Arial"/>
                <a:cs typeface="Arial"/>
              </a:rPr>
              <a:t>14611,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lotada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20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(vinte)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17/11/2025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06/12/2025,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1544/2025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64717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2026-01-07T16:31:16Z</dcterms:created>
  <dcterms:modified xsi:type="dcterms:W3CDTF">2026-01-07T16:31:16Z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