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Norma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Jose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Gaspar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Machado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11332,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1543/2025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2026-01-07T16:35:55Z</dcterms:created>
  <dcterms:modified xsi:type="dcterms:W3CDTF">2026-01-07T16:35:55Z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