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616551" y="579269"/>
            <a:ext cx="694660" cy="686361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297683" y="8412687"/>
            <a:ext cx="2608579" cy="5467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474724" y="618230"/>
            <a:ext cx="2625725" cy="56197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marL="12700" marR="229870">
              <a:lnSpc>
                <a:spcPts val="1380"/>
              </a:lnSpc>
              <a:spcBef>
                <a:spcPts val="195"/>
              </a:spcBef>
            </a:pPr>
            <a:r>
              <a:rPr dirty="0" sz="1200" i="1">
                <a:latin typeface="Arial"/>
                <a:cs typeface="Arial"/>
              </a:rPr>
              <a:t>Estado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do Rio</a:t>
            </a:r>
            <a:r>
              <a:rPr dirty="0" sz="1200" spc="-1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 </a:t>
            </a:r>
            <a:r>
              <a:rPr dirty="0" sz="1200" spc="-10" i="1">
                <a:latin typeface="Arial"/>
                <a:cs typeface="Arial"/>
              </a:rPr>
              <a:t>Janeiro</a:t>
            </a:r>
            <a:r>
              <a:rPr dirty="0" sz="1200" spc="50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Prefeitura</a:t>
            </a:r>
            <a:r>
              <a:rPr dirty="0" sz="1200" spc="-1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Municipal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15" i="1">
                <a:latin typeface="Arial"/>
                <a:cs typeface="Arial"/>
              </a:rPr>
              <a:t> </a:t>
            </a:r>
            <a:r>
              <a:rPr dirty="0" sz="1200" spc="-10" i="1">
                <a:latin typeface="Arial"/>
                <a:cs typeface="Arial"/>
              </a:rPr>
              <a:t>Seropédica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ts val="1370"/>
              </a:lnSpc>
            </a:pPr>
            <a:r>
              <a:rPr dirty="0" sz="1200" i="1">
                <a:latin typeface="Arial"/>
                <a:cs typeface="Arial"/>
              </a:rPr>
              <a:t>Secretaria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Municipal</a:t>
            </a:r>
            <a:r>
              <a:rPr dirty="0" sz="1200" spc="-2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10" i="1">
                <a:latin typeface="Arial"/>
                <a:cs typeface="Arial"/>
              </a:rPr>
              <a:t> Administração</a:t>
            </a:r>
            <a:endParaRPr sz="1200">
              <a:latin typeface="Arial"/>
              <a:cs typeface="Arial"/>
            </a:endParaRPr>
          </a:p>
        </p:txBody>
      </p:sp>
      <p:sp>
        <p:nvSpPr>
          <p:cNvPr id="7" name="object 7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0160" rIns="0" bIns="0" rtlCol="0" vert="horz">
            <a:spAutoFit/>
          </a:bodyPr>
          <a:lstStyle/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1941067" y="2090413"/>
            <a:ext cx="3768090" cy="2089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PORTARIA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Nº.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1423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3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04</a:t>
            </a:r>
            <a:r>
              <a:rPr dirty="0" sz="1200" spc="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DEZEMBRO DE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spc="-20" b="1">
                <a:latin typeface="Arial"/>
                <a:cs typeface="Arial"/>
              </a:rPr>
              <a:t>2025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715772" y="3492494"/>
            <a:ext cx="6226175" cy="108521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just" marL="12700" marR="135255" indent="19685">
              <a:lnSpc>
                <a:spcPts val="1380"/>
              </a:lnSpc>
              <a:spcBef>
                <a:spcPts val="195"/>
              </a:spcBef>
            </a:pP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3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ADMINISTRAÇÃO,</a:t>
            </a:r>
            <a:r>
              <a:rPr dirty="0" sz="1200" spc="3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Prefeitura</a:t>
            </a:r>
            <a:r>
              <a:rPr dirty="0" sz="1200" spc="3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Seropédica,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em </a:t>
            </a:r>
            <a:r>
              <a:rPr dirty="0" sz="1200">
                <a:latin typeface="Arial MT"/>
                <a:cs typeface="Arial MT"/>
              </a:rPr>
              <a:t>conformidade</a:t>
            </a:r>
            <a:r>
              <a:rPr dirty="0" sz="1200" spc="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que dispõe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9.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º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314/2005,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 forma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083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da </a:t>
            </a:r>
            <a:r>
              <a:rPr dirty="0" sz="1200">
                <a:latin typeface="Arial MT"/>
                <a:cs typeface="Arial MT"/>
              </a:rPr>
              <a:t>Lei nº.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janeiro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1997.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285"/>
              </a:spcBef>
            </a:pPr>
            <a:endParaRPr sz="1200">
              <a:latin typeface="Arial MT"/>
              <a:cs typeface="Arial MT"/>
            </a:endParaRPr>
          </a:p>
          <a:p>
            <a:pPr algn="r" marR="5080">
              <a:lnSpc>
                <a:spcPct val="100000"/>
              </a:lnSpc>
            </a:pPr>
            <a:r>
              <a:rPr dirty="0" sz="1200" spc="-10" b="1">
                <a:latin typeface="Arial"/>
                <a:cs typeface="Arial"/>
              </a:rPr>
              <a:t>RESOLVE:</a:t>
            </a:r>
            <a:endParaRPr sz="12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706627" y="5069833"/>
            <a:ext cx="6237605" cy="73469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just" marL="12700" marR="5080">
              <a:lnSpc>
                <a:spcPts val="1380"/>
              </a:lnSpc>
              <a:spcBef>
                <a:spcPts val="195"/>
              </a:spcBef>
            </a:pPr>
            <a:r>
              <a:rPr dirty="0" sz="1200">
                <a:latin typeface="Arial MT"/>
                <a:cs typeface="Arial MT"/>
              </a:rPr>
              <a:t>Conceder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(o)</a:t>
            </a:r>
            <a:r>
              <a:rPr dirty="0" sz="1200" spc="10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</a:t>
            </a:r>
            <a:r>
              <a:rPr dirty="0" sz="1200" spc="1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(a),</a:t>
            </a:r>
            <a:r>
              <a:rPr dirty="0" sz="1200" spc="12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Laudemir</a:t>
            </a:r>
            <a:r>
              <a:rPr dirty="0" sz="1200" spc="1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Santos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1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matrícula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13544,</a:t>
            </a:r>
            <a:r>
              <a:rPr dirty="0" sz="1200" spc="15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lotada</a:t>
            </a:r>
            <a:r>
              <a:rPr dirty="0" sz="1200" spc="1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Secretaria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Educação,</a:t>
            </a:r>
            <a:r>
              <a:rPr dirty="0" sz="1200" spc="12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60</a:t>
            </a:r>
            <a:r>
              <a:rPr dirty="0" sz="1200" spc="12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(sessenta)</a:t>
            </a:r>
            <a:r>
              <a:rPr dirty="0" sz="1200" spc="1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dias</a:t>
            </a:r>
            <a:r>
              <a:rPr dirty="0" sz="1200" spc="10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Licença</a:t>
            </a:r>
            <a:r>
              <a:rPr dirty="0" sz="1200" spc="16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Médica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1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acordo</a:t>
            </a:r>
            <a:r>
              <a:rPr dirty="0" sz="1200" spc="1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1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10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1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83,</a:t>
            </a:r>
            <a:r>
              <a:rPr dirty="0" sz="1200" spc="1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Título</a:t>
            </a:r>
            <a:r>
              <a:rPr dirty="0" sz="1200" spc="12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II, </a:t>
            </a:r>
            <a:r>
              <a:rPr dirty="0" sz="1200">
                <a:latin typeface="Arial MT"/>
                <a:cs typeface="Arial MT"/>
              </a:rPr>
              <a:t>Capitulo</a:t>
            </a:r>
            <a:r>
              <a:rPr dirty="0" sz="1200" spc="1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IV,</a:t>
            </a:r>
            <a:r>
              <a:rPr dirty="0" sz="1200" spc="1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Seção</a:t>
            </a:r>
            <a:r>
              <a:rPr dirty="0" sz="1200" spc="1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</a:t>
            </a:r>
            <a:r>
              <a:rPr dirty="0" sz="1200" spc="1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1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1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1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011/97</a:t>
            </a:r>
            <a:r>
              <a:rPr dirty="0" sz="1200" spc="1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–</a:t>
            </a:r>
            <a:r>
              <a:rPr dirty="0" sz="1200" spc="1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Estatuto</a:t>
            </a:r>
            <a:r>
              <a:rPr dirty="0" sz="1200" spc="1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dos</a:t>
            </a:r>
            <a:r>
              <a:rPr dirty="0" sz="1200" spc="1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Servidores</a:t>
            </a:r>
            <a:r>
              <a:rPr dirty="0" sz="1200" spc="1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Públicos,</a:t>
            </a:r>
            <a:r>
              <a:rPr dirty="0" sz="1200" spc="1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1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efeito</a:t>
            </a:r>
            <a:r>
              <a:rPr dirty="0" sz="1200" spc="140">
                <a:latin typeface="Arial MT"/>
                <a:cs typeface="Arial MT"/>
              </a:rPr>
              <a:t> </a:t>
            </a:r>
            <a:r>
              <a:rPr dirty="0" sz="1200" spc="-50">
                <a:latin typeface="Arial MT"/>
                <a:cs typeface="Arial MT"/>
              </a:rPr>
              <a:t>a </a:t>
            </a:r>
            <a:r>
              <a:rPr dirty="0" sz="1200">
                <a:latin typeface="Arial MT"/>
                <a:cs typeface="Arial MT"/>
              </a:rPr>
              <a:t>partir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18/11/2025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-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término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em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16/01/2026,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conforme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BIM: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 spc="-10" b="1">
                <a:latin typeface="Arial"/>
                <a:cs typeface="Arial"/>
              </a:rPr>
              <a:t>1539/2025</a:t>
            </a:r>
            <a:r>
              <a:rPr dirty="0" sz="1200" spc="-10">
                <a:latin typeface="Arial MT"/>
                <a:cs typeface="Arial MT"/>
              </a:rPr>
              <a:t>,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4283455" y="6471914"/>
            <a:ext cx="2660015" cy="2089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Arial MT"/>
                <a:cs typeface="Arial MT"/>
              </a:rPr>
              <a:t>Registra-</a:t>
            </a:r>
            <a:r>
              <a:rPr dirty="0" sz="1200">
                <a:latin typeface="Arial MT"/>
                <a:cs typeface="Arial MT"/>
              </a:rPr>
              <a:t>se,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Publique-</a:t>
            </a:r>
            <a:r>
              <a:rPr dirty="0" sz="1200">
                <a:latin typeface="Arial MT"/>
                <a:cs typeface="Arial MT"/>
              </a:rPr>
              <a:t>se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Cumpra-</a:t>
            </a:r>
            <a:r>
              <a:rPr dirty="0" sz="1200" spc="-25">
                <a:latin typeface="Arial MT"/>
                <a:cs typeface="Arial MT"/>
              </a:rPr>
              <a:t>se.</a:t>
            </a:r>
            <a:endParaRPr sz="12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Rafael SÃ¡</dc:creator>
  <dc:title>Microsoft Word - 9 PORTARIA DE LIC MEDICA modelo _1_10</dc:title>
  <dcterms:created xsi:type="dcterms:W3CDTF">2026-01-07T16:39:16Z</dcterms:created>
  <dcterms:modified xsi:type="dcterms:W3CDTF">2026-01-07T16:39:16Z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2026-01-07T00:00:00Z</vt:filetime>
  </property>
  <property fmtid="{D5CDD505-2E9C-101B-9397-08002B2CF9AE}" pid="3" name="LastSaved">
    <vt:filetime>2026-01-07T00:00:00Z</vt:filetime>
  </property>
  <property fmtid="{D5CDD505-2E9C-101B-9397-08002B2CF9AE}" pid="4" name="Producer">
    <vt:lpwstr>Microsoft: Print To PDF</vt:lpwstr>
  </property>
</Properties>
</file>