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Marinete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378,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 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26/11/2025,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2026-01-07T16:42:28Z</dcterms:created>
  <dcterms:modified xsi:type="dcterms:W3CDTF">2026-01-07T16:42:28Z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