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824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Simone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Gomes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Ferreira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Fructuoso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2845,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Secretaria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26/11/2025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24/01/2025,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1537/2025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2026-01-07T16:47:42Z</dcterms:created>
  <dcterms:modified xsi:type="dcterms:W3CDTF">2026-01-07T16:47:42Z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