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41268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090413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1426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49249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069833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Izabel</a:t>
            </a:r>
            <a:r>
              <a:rPr dirty="0" sz="1200" spc="3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 spc="3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3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14646,</a:t>
            </a:r>
            <a:r>
              <a:rPr dirty="0" sz="1200" spc="30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Educação,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(três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)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acordo com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16/11/2025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18/11/2025,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1536/2025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47191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2026-01-07T16:51:25Z</dcterms:created>
  <dcterms:modified xsi:type="dcterms:W3CDTF">2026-01-07T16:51:25Z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