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44093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1427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Janaina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Dias</a:t>
            </a:r>
            <a:r>
              <a:rPr dirty="0" sz="1200" spc="1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Rangel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3359,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25/02/2026,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1535/2025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2026-01-07T16:56:56Z</dcterms:created>
  <dcterms:modified xsi:type="dcterms:W3CDTF">2026-01-07T16:56:56Z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