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760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Tatiane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Kristine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Trindade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Castro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nº. </a:t>
            </a:r>
            <a:r>
              <a:rPr dirty="0" sz="1200" b="1">
                <a:latin typeface="Arial"/>
                <a:cs typeface="Arial"/>
              </a:rPr>
              <a:t>14693,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um)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07/11/2025,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1570/2025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2026-01-07T17:03:19Z</dcterms:created>
  <dcterms:modified xsi:type="dcterms:W3CDTF">2026-01-07T17:03:19Z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