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41268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090413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1429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49249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069833"/>
            <a:ext cx="623697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Heliane</a:t>
            </a:r>
            <a:r>
              <a:rPr dirty="0" sz="1200" spc="3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Tavares</a:t>
            </a:r>
            <a:r>
              <a:rPr dirty="0" sz="1200" spc="3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Ribeiro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14535,</a:t>
            </a:r>
            <a:r>
              <a:rPr dirty="0" sz="1200" spc="30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Educação,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07 </a:t>
            </a:r>
            <a:r>
              <a:rPr dirty="0" sz="1200">
                <a:latin typeface="Arial MT"/>
                <a:cs typeface="Arial MT"/>
              </a:rPr>
              <a:t>(sete)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acordo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Título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22/11/2025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28/11/2025,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1534/2025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47191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2026-01-07T17:18:43Z</dcterms:created>
  <dcterms:modified xsi:type="dcterms:W3CDTF">2026-01-07T17:18:43Z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