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58794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26567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1430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66775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245094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Renata</a:t>
            </a:r>
            <a:r>
              <a:rPr dirty="0" sz="1200" spc="2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Peters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Figueiredo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15322,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Educação,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03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(três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)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acordo com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25/11/2025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27/11/2025,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1533/2025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64717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2026-01-07T17:21:33Z</dcterms:created>
  <dcterms:modified xsi:type="dcterms:W3CDTF">2026-01-07T17:21:33Z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