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11372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Monica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14635,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acordo 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17295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2026-01-07T17:25:30Z</dcterms:created>
  <dcterms:modified xsi:type="dcterms:W3CDTF">2026-01-07T17:25:30Z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