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2889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9667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3687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946133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Luciana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Moreira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Queiroz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15174, </a:t>
            </a:r>
            <a:r>
              <a:rPr dirty="0" sz="1200">
                <a:latin typeface="Arial MT"/>
                <a:cs typeface="Arial MT"/>
              </a:rPr>
              <a:t>lotada na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 )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 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 II,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011/97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 Públicos,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1530/2025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3482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2026-01-07T17:28:49Z</dcterms:created>
  <dcterms:modified xsi:type="dcterms:W3CDTF">2026-01-07T17:28:49Z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