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090413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Nidia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Menezes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Barboza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14772,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1525/2025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2026-01-07T17:30:45Z</dcterms:created>
  <dcterms:modified xsi:type="dcterms:W3CDTF">2026-01-07T17:30:45Z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