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1434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66775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24509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b="1">
                <a:latin typeface="Arial"/>
                <a:cs typeface="Arial"/>
              </a:rPr>
              <a:t>Lucy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Rodrigues</a:t>
            </a:r>
            <a:r>
              <a:rPr dirty="0" sz="1200" spc="3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Primo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13463,</a:t>
            </a:r>
            <a:r>
              <a:rPr dirty="0" sz="1200" spc="3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22/01/2026,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1524/2025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2026-01-07T17:32:40Z</dcterms:created>
  <dcterms:modified xsi:type="dcterms:W3CDTF">2026-01-07T17:32:40Z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