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911372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79145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1435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19353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77087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Manuela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Antunes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5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206,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19/11/2025,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1522/2025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717295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2026-01-07T17:38:42Z</dcterms:created>
  <dcterms:modified xsi:type="dcterms:W3CDTF">2026-01-07T17:38:42Z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