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911372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61619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1436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401827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595614"/>
            <a:ext cx="6236970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Monica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Santos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Gomes</a:t>
            </a:r>
            <a:r>
              <a:rPr dirty="0" sz="1200" spc="19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1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Costa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2175,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Servidores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19/11/2025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17/01/2026,</a:t>
            </a:r>
            <a:r>
              <a:rPr dirty="0" sz="1200" spc="3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BIM: </a:t>
            </a:r>
            <a:r>
              <a:rPr dirty="0" sz="1200" spc="-10" b="1">
                <a:latin typeface="Arial"/>
                <a:cs typeface="Arial"/>
              </a:rPr>
              <a:t>1521/2025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717295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2026-01-07T18:03:05Z</dcterms:created>
  <dcterms:modified xsi:type="dcterms:W3CDTF">2026-01-07T18:03:05Z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