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911372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79145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1437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19353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77087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Waleska</a:t>
            </a:r>
            <a:r>
              <a:rPr dirty="0" sz="1200" spc="26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Silva</a:t>
            </a:r>
            <a:r>
              <a:rPr dirty="0" sz="1200" spc="2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Pereira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15213,</a:t>
            </a:r>
            <a:r>
              <a:rPr dirty="0" sz="1200" spc="25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02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(dois)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 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Título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4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a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13/11/2025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14/11/2025,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1520/2025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717295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2026-01-07T18:06:01Z</dcterms:created>
  <dcterms:modified xsi:type="dcterms:W3CDTF">2026-01-07T18:06:01Z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