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938466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61619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1438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01827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595614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Denise</a:t>
            </a:r>
            <a:r>
              <a:rPr dirty="0" sz="1200" spc="4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Rafael</a:t>
            </a:r>
            <a:r>
              <a:rPr dirty="0" sz="1200" spc="4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16714,</a:t>
            </a:r>
            <a:r>
              <a:rPr dirty="0" sz="1200" spc="4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21/11/2025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20/12/2025,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1518/2025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99769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2026-01-07T18:07:39Z</dcterms:created>
  <dcterms:modified xsi:type="dcterms:W3CDTF">2026-01-07T18:07:39Z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