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938466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61619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1440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401827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595614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Aline</a:t>
            </a:r>
            <a:r>
              <a:rPr dirty="0" sz="1200" spc="2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5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Barros</a:t>
            </a:r>
            <a:r>
              <a:rPr dirty="0" sz="1200" spc="2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13517,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(quinze)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 Título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 Estatuto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19/11/2025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03/12/2025,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1514/2025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99769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2026-01-07T18:09:42Z</dcterms:created>
  <dcterms:modified xsi:type="dcterms:W3CDTF">2026-01-07T18:09:42Z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