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jpg" ContentType="image/jp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07645" marR="5080" indent="-195580">
              <a:lnSpc>
                <a:spcPts val="1380"/>
              </a:lnSpc>
              <a:spcBef>
                <a:spcPts val="80"/>
              </a:spcBef>
            </a:pPr>
            <a:r>
              <a:rPr dirty="0"/>
              <a:t>Jonathan</a:t>
            </a:r>
            <a:r>
              <a:rPr dirty="0" spc="-20"/>
              <a:t> </a:t>
            </a:r>
            <a:r>
              <a:rPr dirty="0"/>
              <a:t>Carlos</a:t>
            </a:r>
            <a:r>
              <a:rPr dirty="0" spc="-20"/>
              <a:t> </a:t>
            </a:r>
            <a:r>
              <a:rPr dirty="0"/>
              <a:t>de</a:t>
            </a:r>
            <a:r>
              <a:rPr dirty="0" spc="-30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0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10"/>
              <a:t>Administração</a:t>
            </a:r>
          </a:p>
          <a:p>
            <a:pPr marL="655320">
              <a:lnSpc>
                <a:spcPts val="1345"/>
              </a:lnSpc>
            </a:pPr>
            <a:r>
              <a:rPr dirty="0"/>
              <a:t>Matr.</a:t>
            </a:r>
            <a:r>
              <a:rPr dirty="0" spc="-25"/>
              <a:t> </a:t>
            </a:r>
            <a:r>
              <a:rPr dirty="0" spc="-10"/>
              <a:t>290433926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07645" marR="5080" indent="-195580">
              <a:lnSpc>
                <a:spcPts val="1380"/>
              </a:lnSpc>
              <a:spcBef>
                <a:spcPts val="80"/>
              </a:spcBef>
            </a:pPr>
            <a:r>
              <a:rPr dirty="0"/>
              <a:t>Jonathan</a:t>
            </a:r>
            <a:r>
              <a:rPr dirty="0" spc="-20"/>
              <a:t> </a:t>
            </a:r>
            <a:r>
              <a:rPr dirty="0"/>
              <a:t>Carlos</a:t>
            </a:r>
            <a:r>
              <a:rPr dirty="0" spc="-20"/>
              <a:t> </a:t>
            </a:r>
            <a:r>
              <a:rPr dirty="0"/>
              <a:t>de</a:t>
            </a:r>
            <a:r>
              <a:rPr dirty="0" spc="-30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0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10"/>
              <a:t>Administração</a:t>
            </a:r>
          </a:p>
          <a:p>
            <a:pPr marL="655320">
              <a:lnSpc>
                <a:spcPts val="1345"/>
              </a:lnSpc>
            </a:pPr>
            <a:r>
              <a:rPr dirty="0"/>
              <a:t>Matr.</a:t>
            </a:r>
            <a:r>
              <a:rPr dirty="0" spc="-25"/>
              <a:t> </a:t>
            </a:r>
            <a:r>
              <a:rPr dirty="0" spc="-10"/>
              <a:t>290433926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07645" marR="5080" indent="-195580">
              <a:lnSpc>
                <a:spcPts val="1380"/>
              </a:lnSpc>
              <a:spcBef>
                <a:spcPts val="80"/>
              </a:spcBef>
            </a:pPr>
            <a:r>
              <a:rPr dirty="0"/>
              <a:t>Jonathan</a:t>
            </a:r>
            <a:r>
              <a:rPr dirty="0" spc="-20"/>
              <a:t> </a:t>
            </a:r>
            <a:r>
              <a:rPr dirty="0"/>
              <a:t>Carlos</a:t>
            </a:r>
            <a:r>
              <a:rPr dirty="0" spc="-20"/>
              <a:t> </a:t>
            </a:r>
            <a:r>
              <a:rPr dirty="0"/>
              <a:t>de</a:t>
            </a:r>
            <a:r>
              <a:rPr dirty="0" spc="-30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0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10"/>
              <a:t>Administração</a:t>
            </a:r>
          </a:p>
          <a:p>
            <a:pPr marL="655320">
              <a:lnSpc>
                <a:spcPts val="1345"/>
              </a:lnSpc>
            </a:pPr>
            <a:r>
              <a:rPr dirty="0"/>
              <a:t>Matr.</a:t>
            </a:r>
            <a:r>
              <a:rPr dirty="0" spc="-25"/>
              <a:t> </a:t>
            </a:r>
            <a:r>
              <a:rPr dirty="0" spc="-10"/>
              <a:t>290433926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07645" marR="5080" indent="-195580">
              <a:lnSpc>
                <a:spcPts val="1380"/>
              </a:lnSpc>
              <a:spcBef>
                <a:spcPts val="80"/>
              </a:spcBef>
            </a:pPr>
            <a:r>
              <a:rPr dirty="0"/>
              <a:t>Jonathan</a:t>
            </a:r>
            <a:r>
              <a:rPr dirty="0" spc="-20"/>
              <a:t> </a:t>
            </a:r>
            <a:r>
              <a:rPr dirty="0"/>
              <a:t>Carlos</a:t>
            </a:r>
            <a:r>
              <a:rPr dirty="0" spc="-20"/>
              <a:t> </a:t>
            </a:r>
            <a:r>
              <a:rPr dirty="0"/>
              <a:t>de</a:t>
            </a:r>
            <a:r>
              <a:rPr dirty="0" spc="-30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0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10"/>
              <a:t>Administração</a:t>
            </a:r>
          </a:p>
          <a:p>
            <a:pPr marL="655320">
              <a:lnSpc>
                <a:spcPts val="1345"/>
              </a:lnSpc>
            </a:pPr>
            <a:r>
              <a:rPr dirty="0"/>
              <a:t>Matr.</a:t>
            </a:r>
            <a:r>
              <a:rPr dirty="0" spc="-25"/>
              <a:t> </a:t>
            </a:r>
            <a:r>
              <a:rPr dirty="0" spc="-10"/>
              <a:t>290433926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07645" marR="5080" indent="-195580">
              <a:lnSpc>
                <a:spcPts val="1380"/>
              </a:lnSpc>
              <a:spcBef>
                <a:spcPts val="80"/>
              </a:spcBef>
            </a:pPr>
            <a:r>
              <a:rPr dirty="0"/>
              <a:t>Jonathan</a:t>
            </a:r>
            <a:r>
              <a:rPr dirty="0" spc="-20"/>
              <a:t> </a:t>
            </a:r>
            <a:r>
              <a:rPr dirty="0"/>
              <a:t>Carlos</a:t>
            </a:r>
            <a:r>
              <a:rPr dirty="0" spc="-20"/>
              <a:t> </a:t>
            </a:r>
            <a:r>
              <a:rPr dirty="0"/>
              <a:t>de</a:t>
            </a:r>
            <a:r>
              <a:rPr dirty="0" spc="-30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0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10"/>
              <a:t>Administração</a:t>
            </a:r>
          </a:p>
          <a:p>
            <a:pPr marL="655320">
              <a:lnSpc>
                <a:spcPts val="1345"/>
              </a:lnSpc>
            </a:pPr>
            <a:r>
              <a:rPr dirty="0"/>
              <a:t>Matr.</a:t>
            </a:r>
            <a:r>
              <a:rPr dirty="0" spc="-25"/>
              <a:t> </a:t>
            </a:r>
            <a:r>
              <a:rPr dirty="0" spc="-10"/>
              <a:t>290433926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jp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616551" y="579269"/>
            <a:ext cx="694660" cy="686361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297683" y="8938466"/>
            <a:ext cx="2608579" cy="54673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07645" marR="5080" indent="-195580">
              <a:lnSpc>
                <a:spcPts val="1380"/>
              </a:lnSpc>
              <a:spcBef>
                <a:spcPts val="80"/>
              </a:spcBef>
            </a:pPr>
            <a:r>
              <a:rPr dirty="0"/>
              <a:t>Jonathan</a:t>
            </a:r>
            <a:r>
              <a:rPr dirty="0" spc="-20"/>
              <a:t> </a:t>
            </a:r>
            <a:r>
              <a:rPr dirty="0"/>
              <a:t>Carlos</a:t>
            </a:r>
            <a:r>
              <a:rPr dirty="0" spc="-20"/>
              <a:t> </a:t>
            </a:r>
            <a:r>
              <a:rPr dirty="0"/>
              <a:t>de</a:t>
            </a:r>
            <a:r>
              <a:rPr dirty="0" spc="-30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0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10"/>
              <a:t>Administração</a:t>
            </a:r>
          </a:p>
          <a:p>
            <a:pPr marL="655320">
              <a:lnSpc>
                <a:spcPts val="1345"/>
              </a:lnSpc>
            </a:pPr>
            <a:r>
              <a:rPr dirty="0"/>
              <a:t>Matr.</a:t>
            </a:r>
            <a:r>
              <a:rPr dirty="0" spc="-25"/>
              <a:t> </a:t>
            </a:r>
            <a:r>
              <a:rPr dirty="0" spc="-10"/>
              <a:t>290433926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474724" y="618230"/>
            <a:ext cx="2625725" cy="561975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marL="12700" marR="229870">
              <a:lnSpc>
                <a:spcPts val="1380"/>
              </a:lnSpc>
              <a:spcBef>
                <a:spcPts val="195"/>
              </a:spcBef>
            </a:pPr>
            <a:r>
              <a:rPr dirty="0" sz="1200" i="1">
                <a:latin typeface="Arial"/>
                <a:cs typeface="Arial"/>
              </a:rPr>
              <a:t>Estado</a:t>
            </a:r>
            <a:r>
              <a:rPr dirty="0" sz="1200" spc="-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do Rio</a:t>
            </a:r>
            <a:r>
              <a:rPr dirty="0" sz="1200" spc="-1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de </a:t>
            </a:r>
            <a:r>
              <a:rPr dirty="0" sz="1200" spc="-10" i="1">
                <a:latin typeface="Arial"/>
                <a:cs typeface="Arial"/>
              </a:rPr>
              <a:t>Janeiro</a:t>
            </a:r>
            <a:r>
              <a:rPr dirty="0" sz="1200" spc="50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Prefeitura</a:t>
            </a:r>
            <a:r>
              <a:rPr dirty="0" sz="1200" spc="-1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Municipal</a:t>
            </a:r>
            <a:r>
              <a:rPr dirty="0" sz="1200" spc="-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de</a:t>
            </a:r>
            <a:r>
              <a:rPr dirty="0" sz="1200" spc="-15" i="1">
                <a:latin typeface="Arial"/>
                <a:cs typeface="Arial"/>
              </a:rPr>
              <a:t> </a:t>
            </a:r>
            <a:r>
              <a:rPr dirty="0" sz="1200" spc="-10" i="1">
                <a:latin typeface="Arial"/>
                <a:cs typeface="Arial"/>
              </a:rPr>
              <a:t>Seropédica</a:t>
            </a:r>
            <a:endParaRPr sz="1200">
              <a:latin typeface="Arial"/>
              <a:cs typeface="Arial"/>
            </a:endParaRPr>
          </a:p>
          <a:p>
            <a:pPr marL="12700">
              <a:lnSpc>
                <a:spcPts val="1370"/>
              </a:lnSpc>
            </a:pPr>
            <a:r>
              <a:rPr dirty="0" sz="1200" i="1">
                <a:latin typeface="Arial"/>
                <a:cs typeface="Arial"/>
              </a:rPr>
              <a:t>Secretaria</a:t>
            </a:r>
            <a:r>
              <a:rPr dirty="0" sz="1200" spc="-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Municipal</a:t>
            </a:r>
            <a:r>
              <a:rPr dirty="0" sz="1200" spc="-2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de</a:t>
            </a:r>
            <a:r>
              <a:rPr dirty="0" sz="1200" spc="-10" i="1">
                <a:latin typeface="Arial"/>
                <a:cs typeface="Arial"/>
              </a:rPr>
              <a:t> Administração</a:t>
            </a:r>
            <a:endParaRPr sz="1200">
              <a:latin typeface="Arial"/>
              <a:cs typeface="Arial"/>
            </a:endParaRPr>
          </a:p>
        </p:txBody>
      </p:sp>
      <p:sp>
        <p:nvSpPr>
          <p:cNvPr id="7" name="object 7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10160" rIns="0" bIns="0" rtlCol="0" vert="horz">
            <a:spAutoFit/>
          </a:bodyPr>
          <a:lstStyle/>
          <a:p>
            <a:pPr marL="207645" marR="5080" indent="-195580">
              <a:lnSpc>
                <a:spcPts val="1380"/>
              </a:lnSpc>
              <a:spcBef>
                <a:spcPts val="80"/>
              </a:spcBef>
            </a:pPr>
            <a:r>
              <a:rPr dirty="0"/>
              <a:t>Jonathan</a:t>
            </a:r>
            <a:r>
              <a:rPr dirty="0" spc="-20"/>
              <a:t> </a:t>
            </a:r>
            <a:r>
              <a:rPr dirty="0"/>
              <a:t>Carlos</a:t>
            </a:r>
            <a:r>
              <a:rPr dirty="0" spc="-20"/>
              <a:t> </a:t>
            </a:r>
            <a:r>
              <a:rPr dirty="0"/>
              <a:t>de</a:t>
            </a:r>
            <a:r>
              <a:rPr dirty="0" spc="-30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0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10"/>
              <a:t>Administração</a:t>
            </a:r>
          </a:p>
          <a:p>
            <a:pPr marL="655320">
              <a:lnSpc>
                <a:spcPts val="1345"/>
              </a:lnSpc>
            </a:pPr>
            <a:r>
              <a:rPr dirty="0"/>
              <a:t>Matr.</a:t>
            </a:r>
            <a:r>
              <a:rPr dirty="0" spc="-25"/>
              <a:t> </a:t>
            </a:r>
            <a:r>
              <a:rPr dirty="0" spc="-10"/>
              <a:t>290433926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1941067" y="2616194"/>
            <a:ext cx="3768090" cy="2089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b="1">
                <a:latin typeface="Arial"/>
                <a:cs typeface="Arial"/>
              </a:rPr>
              <a:t>PORTARIA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Nº.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1441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3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04</a:t>
            </a:r>
            <a:r>
              <a:rPr dirty="0" sz="1200" spc="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DEZEMBRO DE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spc="-20" b="1">
                <a:latin typeface="Arial"/>
                <a:cs typeface="Arial"/>
              </a:rPr>
              <a:t>2025</a:t>
            </a:r>
            <a:endParaRPr sz="1200">
              <a:latin typeface="Arial"/>
              <a:cs typeface="Arial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715772" y="4018274"/>
            <a:ext cx="6226175" cy="1085215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algn="just" marL="12700" marR="135255" indent="19685">
              <a:lnSpc>
                <a:spcPts val="1380"/>
              </a:lnSpc>
              <a:spcBef>
                <a:spcPts val="195"/>
              </a:spcBef>
            </a:pP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3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SECRETARIA</a:t>
            </a:r>
            <a:r>
              <a:rPr dirty="0" sz="1200" spc="3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3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ADMINISTRAÇÃO,</a:t>
            </a:r>
            <a:r>
              <a:rPr dirty="0" sz="1200" spc="3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3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Prefeitura</a:t>
            </a:r>
            <a:r>
              <a:rPr dirty="0" sz="1200" spc="3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Municipal</a:t>
            </a:r>
            <a:r>
              <a:rPr dirty="0" sz="1200" spc="3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3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Seropédica,</a:t>
            </a:r>
            <a:r>
              <a:rPr dirty="0" sz="1200" spc="330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em </a:t>
            </a:r>
            <a:r>
              <a:rPr dirty="0" sz="1200">
                <a:latin typeface="Arial MT"/>
                <a:cs typeface="Arial MT"/>
              </a:rPr>
              <a:t>conformidade</a:t>
            </a:r>
            <a:r>
              <a:rPr dirty="0" sz="1200" spc="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que dispõe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9.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º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314/2005,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na forma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083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da </a:t>
            </a:r>
            <a:r>
              <a:rPr dirty="0" sz="1200">
                <a:latin typeface="Arial MT"/>
                <a:cs typeface="Arial MT"/>
              </a:rPr>
              <a:t>Lei nº.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011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janeiro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 spc="-20">
                <a:latin typeface="Arial MT"/>
                <a:cs typeface="Arial MT"/>
              </a:rPr>
              <a:t>1997.</a:t>
            </a:r>
            <a:endParaRPr sz="12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1285"/>
              </a:spcBef>
            </a:pPr>
            <a:endParaRPr sz="1200">
              <a:latin typeface="Arial MT"/>
              <a:cs typeface="Arial MT"/>
            </a:endParaRPr>
          </a:p>
          <a:p>
            <a:pPr algn="r" marR="5080">
              <a:lnSpc>
                <a:spcPct val="100000"/>
              </a:lnSpc>
            </a:pPr>
            <a:r>
              <a:rPr dirty="0" sz="1200" spc="-10" b="1">
                <a:latin typeface="Arial"/>
                <a:cs typeface="Arial"/>
              </a:rPr>
              <a:t>RESOLVE:</a:t>
            </a:r>
            <a:endParaRPr sz="1200">
              <a:latin typeface="Arial"/>
              <a:cs typeface="Arial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706627" y="5595614"/>
            <a:ext cx="6237605" cy="734695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algn="just" marL="12700" marR="5080">
              <a:lnSpc>
                <a:spcPts val="1380"/>
              </a:lnSpc>
              <a:spcBef>
                <a:spcPts val="195"/>
              </a:spcBef>
            </a:pPr>
            <a:r>
              <a:rPr dirty="0" sz="1200">
                <a:latin typeface="Arial MT"/>
                <a:cs typeface="Arial MT"/>
              </a:rPr>
              <a:t>Conceder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(o)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servidor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(a),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Tania</a:t>
            </a:r>
            <a:r>
              <a:rPr dirty="0" sz="1200" spc="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Maria</a:t>
            </a:r>
            <a:r>
              <a:rPr dirty="0" sz="1200" spc="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Oliveira</a:t>
            </a:r>
            <a:r>
              <a:rPr dirty="0" sz="1200" spc="3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Ribeiro</a:t>
            </a:r>
            <a:r>
              <a:rPr dirty="0" sz="1200">
                <a:latin typeface="Arial MT"/>
                <a:cs typeface="Arial MT"/>
              </a:rPr>
              <a:t>,</a:t>
            </a:r>
            <a:r>
              <a:rPr dirty="0" sz="1200" spc="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matrícula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2539,</a:t>
            </a:r>
            <a:r>
              <a:rPr dirty="0" sz="1200" spc="2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lotada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na </a:t>
            </a:r>
            <a:r>
              <a:rPr dirty="0" sz="1200">
                <a:latin typeface="Arial MT"/>
                <a:cs typeface="Arial MT"/>
              </a:rPr>
              <a:t>Secretaria</a:t>
            </a:r>
            <a:r>
              <a:rPr dirty="0" sz="1200" spc="19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9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Educação,</a:t>
            </a:r>
            <a:r>
              <a:rPr dirty="0" sz="1200" spc="19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05</a:t>
            </a:r>
            <a:r>
              <a:rPr dirty="0" sz="1200" spc="20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(cinco)</a:t>
            </a:r>
            <a:r>
              <a:rPr dirty="0" sz="1200" spc="2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dias</a:t>
            </a:r>
            <a:r>
              <a:rPr dirty="0" sz="1200" spc="19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204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Licença</a:t>
            </a:r>
            <a:r>
              <a:rPr dirty="0" sz="1200" spc="25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Médica</a:t>
            </a:r>
            <a:r>
              <a:rPr dirty="0" sz="1200">
                <a:latin typeface="Arial MT"/>
                <a:cs typeface="Arial MT"/>
              </a:rPr>
              <a:t>,</a:t>
            </a:r>
            <a:r>
              <a:rPr dirty="0" sz="1200" spc="1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204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acordo</a:t>
            </a:r>
            <a:r>
              <a:rPr dirty="0" sz="1200" spc="19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2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2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180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83, </a:t>
            </a:r>
            <a:r>
              <a:rPr dirty="0" sz="1200">
                <a:latin typeface="Arial MT"/>
                <a:cs typeface="Arial MT"/>
              </a:rPr>
              <a:t>Título</a:t>
            </a:r>
            <a:r>
              <a:rPr dirty="0" sz="1200" spc="1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II,</a:t>
            </a:r>
            <a:r>
              <a:rPr dirty="0" sz="1200" spc="1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Capitulo</a:t>
            </a:r>
            <a:r>
              <a:rPr dirty="0" sz="1200" spc="1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IV,</a:t>
            </a:r>
            <a:r>
              <a:rPr dirty="0" sz="1200" spc="114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Seção</a:t>
            </a:r>
            <a:r>
              <a:rPr dirty="0" sz="1200" spc="1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II</a:t>
            </a:r>
            <a:r>
              <a:rPr dirty="0" sz="1200" spc="1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1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1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1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011/97</a:t>
            </a:r>
            <a:r>
              <a:rPr dirty="0" sz="1200" spc="1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–</a:t>
            </a:r>
            <a:r>
              <a:rPr dirty="0" sz="1200" spc="1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Estatuto</a:t>
            </a:r>
            <a:r>
              <a:rPr dirty="0" sz="1200" spc="1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dos</a:t>
            </a:r>
            <a:r>
              <a:rPr dirty="0" sz="1200" spc="1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Servidores</a:t>
            </a:r>
            <a:r>
              <a:rPr dirty="0" sz="1200" spc="1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Públicos,</a:t>
            </a:r>
            <a:r>
              <a:rPr dirty="0" sz="1200" spc="125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com </a:t>
            </a:r>
            <a:r>
              <a:rPr dirty="0" sz="1200">
                <a:latin typeface="Arial MT"/>
                <a:cs typeface="Arial MT"/>
              </a:rPr>
              <a:t>efeito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partir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24/11/2025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término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em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28/11/2025,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conforme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BIM: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 spc="-10" b="1">
                <a:latin typeface="Arial"/>
                <a:cs typeface="Arial"/>
              </a:rPr>
              <a:t>1513/2025</a:t>
            </a:r>
            <a:r>
              <a:rPr dirty="0" sz="1200" spc="-10">
                <a:latin typeface="Arial MT"/>
                <a:cs typeface="Arial MT"/>
              </a:rPr>
              <a:t>,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4283455" y="6997694"/>
            <a:ext cx="2660015" cy="2089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>
                <a:latin typeface="Arial MT"/>
                <a:cs typeface="Arial MT"/>
              </a:rPr>
              <a:t>Registra-</a:t>
            </a:r>
            <a:r>
              <a:rPr dirty="0" sz="1200">
                <a:latin typeface="Arial MT"/>
                <a:cs typeface="Arial MT"/>
              </a:rPr>
              <a:t>se,</a:t>
            </a:r>
            <a:r>
              <a:rPr dirty="0" sz="1200" spc="7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Publique-</a:t>
            </a:r>
            <a:r>
              <a:rPr dirty="0" sz="1200">
                <a:latin typeface="Arial MT"/>
                <a:cs typeface="Arial MT"/>
              </a:rPr>
              <a:t>se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7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Cumpra-</a:t>
            </a:r>
            <a:r>
              <a:rPr dirty="0" sz="1200" spc="-25">
                <a:latin typeface="Arial MT"/>
                <a:cs typeface="Arial MT"/>
              </a:rPr>
              <a:t>se.</a:t>
            </a:r>
            <a:endParaRPr sz="12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Rafael SÃ¡</dc:creator>
  <dc:title>Microsoft Word - 9 PORTARIA DE LIC MEDICA modelo _1_10</dc:title>
  <dcterms:created xsi:type="dcterms:W3CDTF">2026-01-07T18:11:19Z</dcterms:created>
  <dcterms:modified xsi:type="dcterms:W3CDTF">2026-01-07T18:11:19Z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2026-01-07T00:00:00Z</vt:filetime>
  </property>
  <property fmtid="{D5CDD505-2E9C-101B-9397-08002B2CF9AE}" pid="3" name="LastSaved">
    <vt:filetime>2026-01-07T00:00:00Z</vt:filetime>
  </property>
  <property fmtid="{D5CDD505-2E9C-101B-9397-08002B2CF9AE}" pid="4" name="Producer">
    <vt:lpwstr>Microsoft: Print To PDF</vt:lpwstr>
  </property>
</Properties>
</file>