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16551" y="579269"/>
            <a:ext cx="694660" cy="68636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297683" y="8763207"/>
            <a:ext cx="2608579" cy="5467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724" y="618230"/>
            <a:ext cx="2625725" cy="56197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229870">
              <a:lnSpc>
                <a:spcPts val="1380"/>
              </a:lnSpc>
              <a:spcBef>
                <a:spcPts val="19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 Rio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70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0" i="1">
                <a:latin typeface="Arial"/>
                <a:cs typeface="Arial"/>
              </a:rPr>
              <a:t> 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0160" rIns="0" bIns="0" rtlCol="0" vert="horz">
            <a:spAutoFit/>
          </a:bodyPr>
          <a:lstStyle/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941067" y="2440934"/>
            <a:ext cx="376809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1442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3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04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DEZEMBRO 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5772" y="3843013"/>
            <a:ext cx="6226175" cy="108521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135255" indent="19685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 dispõe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 forma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 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627" y="5420354"/>
            <a:ext cx="6237605" cy="73469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Jaqueline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Leticia</a:t>
            </a:r>
            <a:r>
              <a:rPr dirty="0" sz="1200" spc="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Carvalho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11071,</a:t>
            </a:r>
            <a:r>
              <a:rPr dirty="0" sz="1200" spc="4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na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60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(sessenta)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9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83,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com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24/11/2025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22/01/2026,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1512/2025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3455" y="6822433"/>
            <a:ext cx="266001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- 9 PORTARIA DE LIC MEDICA modelo _1_10</dc:title>
  <dcterms:created xsi:type="dcterms:W3CDTF">2026-01-07T18:13:07Z</dcterms:created>
  <dcterms:modified xsi:type="dcterms:W3CDTF">2026-01-07T18:13:07Z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2026-01-07T00:00:00Z</vt:filetime>
  </property>
  <property fmtid="{D5CDD505-2E9C-101B-9397-08002B2CF9AE}" pid="3" name="LastSaved">
    <vt:filetime>2026-01-07T00:00:00Z</vt:filetime>
  </property>
  <property fmtid="{D5CDD505-2E9C-101B-9397-08002B2CF9AE}" pid="4" name="Producer">
    <vt:lpwstr>Microsoft: Print To PDF</vt:lpwstr>
  </property>
</Properties>
</file>