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7683" y="8938466"/>
            <a:ext cx="2608579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941067" y="2616194"/>
            <a:ext cx="376809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1443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DEZEMBRO 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4018274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5595614"/>
            <a:ext cx="6237605" cy="734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 </a:t>
            </a:r>
            <a:r>
              <a:rPr dirty="0" sz="1200" b="1">
                <a:latin typeface="Arial"/>
                <a:cs typeface="Arial"/>
              </a:rPr>
              <a:t>Gleice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Freitas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Assumpção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 nº.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12869,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05</a:t>
            </a:r>
            <a:r>
              <a:rPr dirty="0" sz="1200" spc="20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(cinco)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2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83,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14/11/2025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18/11/2025,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1511/2025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6997694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- 9 PORTARIA DE LIC MEDICA modelo _1_10</dc:title>
  <dcterms:created xsi:type="dcterms:W3CDTF">2026-01-07T18:15:05Z</dcterms:created>
  <dcterms:modified xsi:type="dcterms:W3CDTF">2026-01-07T18:15:05Z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LastSaved">
    <vt:filetime>2026-01-07T00:00:00Z</vt:filetime>
  </property>
  <property fmtid="{D5CDD505-2E9C-101B-9397-08002B2CF9AE}" pid="4" name="Producer">
    <vt:lpwstr>Microsoft: Print To PDF</vt:lpwstr>
  </property>
</Properties>
</file>