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911372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79145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1444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19353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77087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Daniela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Monteiro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11911,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(um)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1510/2025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717295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2026-01-07T18:17:01Z</dcterms:created>
  <dcterms:modified xsi:type="dcterms:W3CDTF">2026-01-07T18:17:01Z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