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2889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Karen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Christina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Almeida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Batista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Ramos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14059,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16/11/2025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14/01/2026,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1509/2025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3482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2026-01-07T18:21:53Z</dcterms:created>
  <dcterms:modified xsi:type="dcterms:W3CDTF">2026-01-07T18:21:53Z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