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928898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79145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1448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419353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770874"/>
            <a:ext cx="6236970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Valeria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Bittencourt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Vasconcellos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matrícula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13425,</a:t>
            </a:r>
            <a:r>
              <a:rPr dirty="0" sz="1200" spc="2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</a:t>
            </a:r>
            <a:r>
              <a:rPr dirty="0" sz="1200" spc="2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(quinze)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5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dos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15/11/2025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29/11/2025,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conforme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1501/2025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734821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2026-01-07T18:32:46Z</dcterms:created>
  <dcterms:modified xsi:type="dcterms:W3CDTF">2026-01-07T18:32:46Z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