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11372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1450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824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Vilmai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Morais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Guedes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11462,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lotada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40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(quarenta)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Art.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 II,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IV,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 011/97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 Públicos,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23/12/2025,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1499/2025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1729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2026-01-07T18:39:43Z</dcterms:created>
  <dcterms:modified xsi:type="dcterms:W3CDTF">2026-01-07T18:39:43Z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