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928898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1941067" y="2791454"/>
            <a:ext cx="376809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1451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3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04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DEZEMBRO DE</a:t>
            </a:r>
            <a:r>
              <a:rPr dirty="0" sz="1200" spc="-15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4193534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770874"/>
            <a:ext cx="6236970" cy="90995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Maria</a:t>
            </a:r>
            <a:r>
              <a:rPr dirty="0" sz="1200" spc="3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Penha</a:t>
            </a:r>
            <a:r>
              <a:rPr dirty="0" sz="1200" spc="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Vieira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Machado</a:t>
            </a:r>
            <a:r>
              <a:rPr dirty="0" sz="1200" spc="2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Toledo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-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14653,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45</a:t>
            </a:r>
            <a:r>
              <a:rPr dirty="0" sz="1200" spc="254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(quarenta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2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cinco)</a:t>
            </a:r>
            <a:r>
              <a:rPr dirty="0" sz="1200" spc="25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2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de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83,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2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2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229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2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24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dos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15/11/2025</a:t>
            </a:r>
            <a:r>
              <a:rPr dirty="0" sz="1200" spc="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8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29/12/2025,</a:t>
            </a:r>
            <a:r>
              <a:rPr dirty="0" sz="1200" spc="70" b="1">
                <a:latin typeface="Arial"/>
                <a:cs typeface="Arial"/>
              </a:rPr>
              <a:t> </a:t>
            </a:r>
            <a:r>
              <a:rPr dirty="0" sz="1200" spc="-10">
                <a:latin typeface="Arial MT"/>
                <a:cs typeface="Arial MT"/>
              </a:rPr>
              <a:t>conforme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1463/2025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7348214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- 9 PORTARIA DE LIC MEDICA modelo _1_10</dc:title>
  <dcterms:created xsi:type="dcterms:W3CDTF">2026-01-07T18:42:18Z</dcterms:created>
  <dcterms:modified xsi:type="dcterms:W3CDTF">2026-01-07T18:42:18Z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2026-01-07T00:00:00Z</vt:filetime>
  </property>
  <property fmtid="{D5CDD505-2E9C-101B-9397-08002B2CF9AE}" pid="3" name="LastSaved">
    <vt:filetime>2026-01-07T00:00:00Z</vt:filetime>
  </property>
  <property fmtid="{D5CDD505-2E9C-101B-9397-08002B2CF9AE}" pid="4" name="Producer">
    <vt:lpwstr>Microsoft: Print To PDF</vt:lpwstr>
  </property>
</Properties>
</file>