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Araújo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Pedrosa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b="1">
                <a:latin typeface="Arial"/>
                <a:cs typeface="Arial"/>
              </a:rPr>
              <a:t>14640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,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19/01/2026,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1574/2025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2026-01-07T18:45:52Z</dcterms:created>
  <dcterms:modified xsi:type="dcterms:W3CDTF">2026-01-07T18:45:52Z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