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Nidia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Menezes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Barbosa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12049,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(quatro)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1575/2025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2026-01-07T18:49:21Z</dcterms:created>
  <dcterms:modified xsi:type="dcterms:W3CDTF">2026-01-07T18:49:21Z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