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61619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1454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0182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59561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Claudio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Murilo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Gomes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3125,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Fazenda,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21/11/2025,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06/2025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2026-01-07T18:51:29Z</dcterms:created>
  <dcterms:modified xsi:type="dcterms:W3CDTF">2026-01-07T18:51:29Z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