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938466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61619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1455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01827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59561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Alberto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Vinicius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Thiago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3126,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Fazenda,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(três)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14/11/2025,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09/2025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9976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2026-01-07T18:53:24Z</dcterms:created>
  <dcterms:modified xsi:type="dcterms:W3CDTF">2026-01-07T18:53:24Z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