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Humberto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Moreira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Junior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3324,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08/10/2025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06/12/2025,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2026-01-07T18:55:56Z</dcterms:created>
  <dcterms:modified xsi:type="dcterms:W3CDTF">2026-01-07T18:55:56Z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