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335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Barbara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Valeria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Clemente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Amaral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0" b="1">
                <a:latin typeface="Arial"/>
                <a:cs typeface="Arial"/>
              </a:rPr>
              <a:t>3048</a:t>
            </a: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 b="1">
                <a:latin typeface="Arial"/>
                <a:cs typeface="Arial"/>
              </a:rPr>
              <a:t>,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011/97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2026-01-07T18:58:08Z</dcterms:created>
  <dcterms:modified xsi:type="dcterms:W3CDTF">2026-01-07T18:58:08Z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