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Rosangela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Moraes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Dorna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602,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06/01/2026,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1546/2025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2026-01-07T19:00:10Z</dcterms:created>
  <dcterms:modified xsi:type="dcterms:W3CDTF">2026-01-07T19:00:10Z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