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03864" y="467998"/>
            <a:ext cx="806702" cy="797543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724" y="615181"/>
            <a:ext cx="2643505" cy="63944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2700" marR="58419">
              <a:lnSpc>
                <a:spcPts val="1610"/>
              </a:lnSpc>
              <a:spcBef>
                <a:spcPts val="21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495"/>
              </a:lnSpc>
            </a:pPr>
            <a:r>
              <a:rPr dirty="0" sz="1300" i="1">
                <a:latin typeface="Times New Roman"/>
                <a:cs typeface="Times New Roman"/>
              </a:rPr>
              <a:t>Secretaria</a:t>
            </a:r>
            <a:r>
              <a:rPr dirty="0" sz="1300" spc="-15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Municipal</a:t>
            </a:r>
            <a:r>
              <a:rPr dirty="0" sz="1300" spc="-25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de</a:t>
            </a:r>
            <a:r>
              <a:rPr dirty="0" sz="1300" spc="-30" i="1">
                <a:latin typeface="Times New Roman"/>
                <a:cs typeface="Times New Roman"/>
              </a:rPr>
              <a:t> </a:t>
            </a:r>
            <a:r>
              <a:rPr dirty="0" sz="1300" spc="-10" i="1">
                <a:latin typeface="Times New Roman"/>
                <a:cs typeface="Times New Roman"/>
              </a:rPr>
              <a:t>Administração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835911" y="2072126"/>
            <a:ext cx="397827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1460/25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08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DEZEMBRO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2025.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6627" y="3123686"/>
            <a:ext cx="6236335" cy="55943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4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SECRETÁRIO</a:t>
            </a:r>
            <a:r>
              <a:rPr dirty="0" sz="1200" spc="4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4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4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4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4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45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</a:t>
            </a:r>
            <a:r>
              <a:rPr dirty="0" sz="1200" spc="-25">
                <a:latin typeface="Arial MT"/>
                <a:cs typeface="Arial MT"/>
              </a:rPr>
              <a:t>m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Art.102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 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627" y="4175246"/>
            <a:ext cx="6236970" cy="199008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6985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320"/>
              </a:spcBef>
            </a:pPr>
            <a:endParaRPr sz="1200">
              <a:latin typeface="Arial"/>
              <a:cs typeface="Arial"/>
            </a:endParaRPr>
          </a:p>
          <a:p>
            <a:pPr marL="12700">
              <a:lnSpc>
                <a:spcPts val="1410"/>
              </a:lnSpc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VALERIA</a:t>
            </a:r>
            <a:r>
              <a:rPr dirty="0" sz="1200" spc="8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ALVES</a:t>
            </a:r>
            <a:r>
              <a:rPr dirty="0" sz="1200" spc="9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DOS</a:t>
            </a:r>
            <a:r>
              <a:rPr dirty="0" sz="1200" spc="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SANTOS,</a:t>
            </a:r>
            <a:r>
              <a:rPr dirty="0" sz="1200" spc="10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11459,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spc="-10">
                <a:latin typeface="Arial MT"/>
                <a:cs typeface="Arial MT"/>
              </a:rPr>
              <a:t>lotado</a:t>
            </a:r>
            <a:endParaRPr sz="1200">
              <a:latin typeface="Arial MT"/>
              <a:cs typeface="Arial MT"/>
            </a:endParaRPr>
          </a:p>
          <a:p>
            <a:pPr algn="just" marL="12700" marR="5080">
              <a:lnSpc>
                <a:spcPts val="1380"/>
              </a:lnSpc>
              <a:spcBef>
                <a:spcPts val="65"/>
              </a:spcBef>
            </a:pP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2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2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254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90</a:t>
            </a:r>
            <a:r>
              <a:rPr dirty="0" sz="1200" spc="32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(noventa)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2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6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3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Prêmio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co</a:t>
            </a:r>
            <a:r>
              <a:rPr dirty="0" sz="1200" spc="-25">
                <a:latin typeface="Arial MT"/>
                <a:cs typeface="Arial MT"/>
              </a:rPr>
              <a:t>m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08/12/2025</a:t>
            </a:r>
            <a:r>
              <a:rPr dirty="0" sz="1200" spc="15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07/03/2026,</a:t>
            </a:r>
            <a:r>
              <a:rPr dirty="0" sz="1200" spc="20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102, </a:t>
            </a:r>
            <a:r>
              <a:rPr dirty="0" sz="1200">
                <a:latin typeface="Arial MT"/>
                <a:cs typeface="Arial MT"/>
              </a:rPr>
              <a:t>Titulo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3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X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3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Públicos,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Processo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12084/2025.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30"/>
              </a:spcBef>
            </a:pPr>
            <a:endParaRPr sz="1200">
              <a:latin typeface="Arial"/>
              <a:cs typeface="Arial"/>
            </a:endParaRPr>
          </a:p>
          <a:p>
            <a:pPr marL="3589020">
              <a:lnSpc>
                <a:spcPct val="100000"/>
              </a:lnSpc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820416" y="7125710"/>
            <a:ext cx="2467610" cy="55943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ctr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Jonathan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Carlos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Souza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Werneck </a:t>
            </a:r>
            <a:r>
              <a:rPr dirty="0" sz="1200">
                <a:latin typeface="Arial MT"/>
                <a:cs typeface="Arial MT"/>
              </a:rPr>
              <a:t>Secretário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Administração</a:t>
            </a:r>
            <a:endParaRPr sz="1200">
              <a:latin typeface="Arial MT"/>
              <a:cs typeface="Arial MT"/>
            </a:endParaRPr>
          </a:p>
          <a:p>
            <a:pPr algn="ctr">
              <a:lnSpc>
                <a:spcPts val="1345"/>
              </a:lnSpc>
            </a:pPr>
            <a:r>
              <a:rPr dirty="0" sz="1200">
                <a:latin typeface="Arial MT"/>
                <a:cs typeface="Arial MT"/>
              </a:rPr>
              <a:t>Mat.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290433926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- 5 1460 - LICENÃ⁄A PREMIO -VALERIA ALVES DOS SANTOS</dc:title>
  <dcterms:created xsi:type="dcterms:W3CDTF">2026-01-07T19:41:35Z</dcterms:created>
  <dcterms:modified xsi:type="dcterms:W3CDTF">2026-01-07T19:41:35Z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2026-01-07T00:00:00Z</vt:filetime>
  </property>
  <property fmtid="{D5CDD505-2E9C-101B-9397-08002B2CF9AE}" pid="3" name="LastSaved">
    <vt:filetime>2026-01-07T00:00:00Z</vt:filetime>
  </property>
  <property fmtid="{D5CDD505-2E9C-101B-9397-08002B2CF9AE}" pid="4" name="Producer">
    <vt:lpwstr>Microsoft: Print To PDF</vt:lpwstr>
  </property>
</Properties>
</file>