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jpg" ContentType="image/jp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jpg"/><Relationship Id="rId8" Type="http://schemas.openxmlformats.org/officeDocument/2006/relationships/image" Target="../media/image2.jp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4967232" y="420811"/>
            <a:ext cx="2175705" cy="481633"/>
          </a:xfrm>
          <a:prstGeom prst="rect">
            <a:avLst/>
          </a:prstGeom>
        </p:spPr>
      </p:pic>
      <p:pic>
        <p:nvPicPr>
          <p:cNvPr id="17" name="bg object 17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311150" y="219709"/>
            <a:ext cx="828675" cy="869950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566799" y="429513"/>
            <a:ext cx="2583180" cy="441959"/>
          </a:xfrm>
          <a:prstGeom prst="rect">
            <a:avLst/>
          </a:prstGeom>
        </p:spPr>
        <p:txBody>
          <a:bodyPr wrap="square" lIns="0" tIns="25400" rIns="0" bIns="0" rtlCol="0" vert="horz">
            <a:spAutoFit/>
          </a:bodyPr>
          <a:lstStyle/>
          <a:p>
            <a:pPr marL="12700" marR="5080">
              <a:lnSpc>
                <a:spcPts val="1610"/>
              </a:lnSpc>
              <a:spcBef>
                <a:spcPts val="200"/>
              </a:spcBef>
            </a:pPr>
            <a:r>
              <a:rPr dirty="0" sz="1400" i="1">
                <a:latin typeface="Times New Roman"/>
                <a:cs typeface="Times New Roman"/>
              </a:rPr>
              <a:t>Estado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do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Rio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de</a:t>
            </a:r>
            <a:r>
              <a:rPr dirty="0" sz="1400" spc="-15" i="1">
                <a:latin typeface="Times New Roman"/>
                <a:cs typeface="Times New Roman"/>
              </a:rPr>
              <a:t> </a:t>
            </a:r>
            <a:r>
              <a:rPr dirty="0" sz="1400" spc="-10" i="1">
                <a:latin typeface="Times New Roman"/>
                <a:cs typeface="Times New Roman"/>
              </a:rPr>
              <a:t>Janeiro</a:t>
            </a:r>
            <a:r>
              <a:rPr dirty="0" sz="1400" spc="50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Prefeitura</a:t>
            </a:r>
            <a:r>
              <a:rPr dirty="0" sz="1400" spc="-4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Municipal</a:t>
            </a:r>
            <a:r>
              <a:rPr dirty="0" sz="1400" spc="-4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de</a:t>
            </a:r>
            <a:r>
              <a:rPr dirty="0" sz="1400" spc="-35" i="1">
                <a:latin typeface="Times New Roman"/>
                <a:cs typeface="Times New Roman"/>
              </a:rPr>
              <a:t> </a:t>
            </a:r>
            <a:r>
              <a:rPr dirty="0" sz="1400" spc="-10" i="1">
                <a:latin typeface="Times New Roman"/>
                <a:cs typeface="Times New Roman"/>
              </a:rPr>
              <a:t>Seropédica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3" name="object 3" descr=""/>
          <p:cNvSpPr/>
          <p:nvPr/>
        </p:nvSpPr>
        <p:spPr>
          <a:xfrm>
            <a:off x="4839970" y="11429"/>
            <a:ext cx="261620" cy="1101725"/>
          </a:xfrm>
          <a:custGeom>
            <a:avLst/>
            <a:gdLst/>
            <a:ahLst/>
            <a:cxnLst/>
            <a:rect l="l" t="t" r="r" b="b"/>
            <a:pathLst>
              <a:path w="261620" h="1101725">
                <a:moveTo>
                  <a:pt x="0" y="1101725"/>
                </a:moveTo>
                <a:lnTo>
                  <a:pt x="261620" y="1101725"/>
                </a:lnTo>
                <a:lnTo>
                  <a:pt x="261620" y="0"/>
                </a:lnTo>
                <a:lnTo>
                  <a:pt x="0" y="0"/>
                </a:lnTo>
                <a:lnTo>
                  <a:pt x="0" y="1101725"/>
                </a:lnTo>
                <a:close/>
              </a:path>
            </a:pathLst>
          </a:custGeom>
          <a:ln w="9525">
            <a:solidFill>
              <a:srgbClr val="FFFF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 txBox="1"/>
          <p:nvPr/>
        </p:nvSpPr>
        <p:spPr>
          <a:xfrm>
            <a:off x="1023924" y="1685670"/>
            <a:ext cx="5301615" cy="27051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600" b="1">
                <a:latin typeface="Arial"/>
                <a:cs typeface="Arial"/>
              </a:rPr>
              <a:t>PORTARIA</a:t>
            </a:r>
            <a:r>
              <a:rPr dirty="0" sz="1600" spc="-65" b="1">
                <a:latin typeface="Arial"/>
                <a:cs typeface="Arial"/>
              </a:rPr>
              <a:t> </a:t>
            </a:r>
            <a:r>
              <a:rPr dirty="0" sz="1600" b="1">
                <a:latin typeface="Arial"/>
                <a:cs typeface="Arial"/>
              </a:rPr>
              <a:t>Nº</a:t>
            </a:r>
            <a:r>
              <a:rPr dirty="0" sz="1600" spc="-30" b="1">
                <a:latin typeface="Arial"/>
                <a:cs typeface="Arial"/>
              </a:rPr>
              <a:t> </a:t>
            </a:r>
            <a:r>
              <a:rPr dirty="0" sz="1600" b="1">
                <a:latin typeface="Arial"/>
                <a:cs typeface="Arial"/>
              </a:rPr>
              <a:t>764/2025</a:t>
            </a:r>
            <a:r>
              <a:rPr dirty="0" sz="1600" spc="-20" b="1">
                <a:latin typeface="Arial"/>
                <a:cs typeface="Arial"/>
              </a:rPr>
              <a:t> </a:t>
            </a:r>
            <a:r>
              <a:rPr dirty="0" sz="1600" b="1">
                <a:latin typeface="Arial"/>
                <a:cs typeface="Arial"/>
              </a:rPr>
              <a:t>DE</a:t>
            </a:r>
            <a:r>
              <a:rPr dirty="0" sz="1600" spc="-30" b="1">
                <a:latin typeface="Arial"/>
                <a:cs typeface="Arial"/>
              </a:rPr>
              <a:t> </a:t>
            </a:r>
            <a:r>
              <a:rPr dirty="0" sz="1600" b="1">
                <a:latin typeface="Arial"/>
                <a:cs typeface="Arial"/>
              </a:rPr>
              <a:t>11</a:t>
            </a:r>
            <a:r>
              <a:rPr dirty="0" sz="1600" spc="-25" b="1">
                <a:latin typeface="Arial"/>
                <a:cs typeface="Arial"/>
              </a:rPr>
              <a:t> </a:t>
            </a:r>
            <a:r>
              <a:rPr dirty="0" sz="1600" b="1">
                <a:latin typeface="Arial"/>
                <a:cs typeface="Arial"/>
              </a:rPr>
              <a:t>DE</a:t>
            </a:r>
            <a:r>
              <a:rPr dirty="0" sz="1600" spc="-15" b="1">
                <a:latin typeface="Arial"/>
                <a:cs typeface="Arial"/>
              </a:rPr>
              <a:t> </a:t>
            </a:r>
            <a:r>
              <a:rPr dirty="0" sz="1600" b="1">
                <a:latin typeface="Arial"/>
                <a:cs typeface="Arial"/>
              </a:rPr>
              <a:t>DEZEMBRO</a:t>
            </a:r>
            <a:r>
              <a:rPr dirty="0" sz="1600" spc="-15" b="1">
                <a:latin typeface="Arial"/>
                <a:cs typeface="Arial"/>
              </a:rPr>
              <a:t> </a:t>
            </a:r>
            <a:r>
              <a:rPr dirty="0" sz="1600" b="1">
                <a:latin typeface="Arial"/>
                <a:cs typeface="Arial"/>
              </a:rPr>
              <a:t>DE</a:t>
            </a:r>
            <a:r>
              <a:rPr dirty="0" sz="1600" spc="-10" b="1">
                <a:latin typeface="Arial"/>
                <a:cs typeface="Arial"/>
              </a:rPr>
              <a:t> </a:t>
            </a:r>
            <a:r>
              <a:rPr dirty="0" sz="1600" spc="-20" b="1">
                <a:latin typeface="Arial"/>
                <a:cs typeface="Arial"/>
              </a:rPr>
              <a:t>2025</a:t>
            </a:r>
            <a:endParaRPr sz="1600">
              <a:latin typeface="Arial"/>
              <a:cs typeface="Arial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618540" y="2496693"/>
            <a:ext cx="6236335" cy="646430"/>
          </a:xfrm>
          <a:prstGeom prst="rect">
            <a:avLst/>
          </a:prstGeom>
        </p:spPr>
        <p:txBody>
          <a:bodyPr wrap="square" lIns="0" tIns="25400" rIns="0" bIns="0" rtlCol="0" vert="horz">
            <a:spAutoFit/>
          </a:bodyPr>
          <a:lstStyle/>
          <a:p>
            <a:pPr algn="just" marL="12700" marR="5080">
              <a:lnSpc>
                <a:spcPts val="1610"/>
              </a:lnSpc>
              <a:spcBef>
                <a:spcPts val="200"/>
              </a:spcBef>
            </a:pPr>
            <a:r>
              <a:rPr dirty="0" sz="1400">
                <a:latin typeface="Arial MT"/>
                <a:cs typeface="Arial MT"/>
              </a:rPr>
              <a:t>O</a:t>
            </a:r>
            <a:r>
              <a:rPr dirty="0" sz="1400" spc="12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PREFEITO</a:t>
            </a:r>
            <a:r>
              <a:rPr dirty="0" sz="1400" spc="15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MUNICIPAL</a:t>
            </a:r>
            <a:r>
              <a:rPr dirty="0" sz="1400" spc="12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14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SEROPÉDICA,</a:t>
            </a:r>
            <a:r>
              <a:rPr dirty="0" sz="1400" spc="18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do</a:t>
            </a:r>
            <a:r>
              <a:rPr dirty="0" sz="1400" spc="14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Estado</a:t>
            </a:r>
            <a:r>
              <a:rPr dirty="0" sz="1400" spc="15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do</a:t>
            </a:r>
            <a:r>
              <a:rPr dirty="0" sz="1400" spc="12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Rio</a:t>
            </a:r>
            <a:r>
              <a:rPr dirty="0" sz="1400" spc="12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140">
                <a:latin typeface="Arial MT"/>
                <a:cs typeface="Arial MT"/>
              </a:rPr>
              <a:t> </a:t>
            </a:r>
            <a:r>
              <a:rPr dirty="0" sz="1400" spc="-10">
                <a:latin typeface="Arial MT"/>
                <a:cs typeface="Arial MT"/>
              </a:rPr>
              <a:t>Janeiro, </a:t>
            </a:r>
            <a:r>
              <a:rPr dirty="0" sz="1400">
                <a:latin typeface="Arial MT"/>
                <a:cs typeface="Arial MT"/>
              </a:rPr>
              <a:t>no</a:t>
            </a:r>
            <a:r>
              <a:rPr dirty="0" sz="1400" spc="5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uso</a:t>
            </a:r>
            <a:r>
              <a:rPr dirty="0" sz="1400" spc="5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5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suas</a:t>
            </a:r>
            <a:r>
              <a:rPr dirty="0" sz="1400" spc="6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atribuições</a:t>
            </a:r>
            <a:r>
              <a:rPr dirty="0" sz="1400" spc="6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que</a:t>
            </a:r>
            <a:r>
              <a:rPr dirty="0" sz="1400" spc="5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lhe</a:t>
            </a:r>
            <a:r>
              <a:rPr dirty="0" sz="1400" spc="5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são</a:t>
            </a:r>
            <a:r>
              <a:rPr dirty="0" sz="1400" spc="3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conferidas,</a:t>
            </a:r>
            <a:r>
              <a:rPr dirty="0" sz="1400" spc="5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na</a:t>
            </a:r>
            <a:r>
              <a:rPr dirty="0" sz="1400" spc="3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forma</a:t>
            </a:r>
            <a:r>
              <a:rPr dirty="0" sz="1400" spc="5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do</a:t>
            </a:r>
            <a:r>
              <a:rPr dirty="0" sz="1400" spc="3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Art.74,</a:t>
            </a:r>
            <a:r>
              <a:rPr dirty="0" sz="1400" spc="55">
                <a:latin typeface="Arial MT"/>
                <a:cs typeface="Arial MT"/>
              </a:rPr>
              <a:t> </a:t>
            </a:r>
            <a:r>
              <a:rPr dirty="0" sz="1400" spc="-10">
                <a:latin typeface="Arial MT"/>
                <a:cs typeface="Arial MT"/>
              </a:rPr>
              <a:t>inciso </a:t>
            </a:r>
            <a:r>
              <a:rPr dirty="0" sz="1400">
                <a:latin typeface="Arial MT"/>
                <a:cs typeface="Arial MT"/>
              </a:rPr>
              <a:t>IX,</a:t>
            </a:r>
            <a:r>
              <a:rPr dirty="0" sz="1400" spc="-3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da</a:t>
            </a:r>
            <a:r>
              <a:rPr dirty="0" sz="1400" spc="-3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Lei</a:t>
            </a:r>
            <a:r>
              <a:rPr dirty="0" sz="1400" spc="-2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Orgânica</a:t>
            </a:r>
            <a:r>
              <a:rPr dirty="0" sz="1400" spc="-3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do</a:t>
            </a:r>
            <a:r>
              <a:rPr dirty="0" sz="1400" spc="-1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Município</a:t>
            </a:r>
            <a:r>
              <a:rPr dirty="0" sz="1400" spc="-3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-50">
                <a:latin typeface="Arial MT"/>
                <a:cs typeface="Arial MT"/>
              </a:rPr>
              <a:t> </a:t>
            </a:r>
            <a:r>
              <a:rPr dirty="0" sz="1400" spc="-10">
                <a:latin typeface="Arial MT"/>
                <a:cs typeface="Arial MT"/>
              </a:rPr>
              <a:t>Seropédica.</a:t>
            </a:r>
            <a:endParaRPr sz="1400">
              <a:latin typeface="Arial MT"/>
              <a:cs typeface="Arial MT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5664834" y="3670553"/>
            <a:ext cx="1192530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spc="-10" b="1">
                <a:latin typeface="Arial"/>
                <a:cs typeface="Arial"/>
              </a:rPr>
              <a:t>RESOLVE:</a:t>
            </a:r>
            <a:endParaRPr sz="1800">
              <a:latin typeface="Arial"/>
              <a:cs typeface="Arial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618540" y="4508753"/>
            <a:ext cx="6236970" cy="1466850"/>
          </a:xfrm>
          <a:prstGeom prst="rect">
            <a:avLst/>
          </a:prstGeom>
        </p:spPr>
        <p:txBody>
          <a:bodyPr wrap="square" lIns="0" tIns="26034" rIns="0" bIns="0" rtlCol="0" vert="horz">
            <a:spAutoFit/>
          </a:bodyPr>
          <a:lstStyle/>
          <a:p>
            <a:pPr algn="just" marL="12700" marR="5715">
              <a:lnSpc>
                <a:spcPts val="1610"/>
              </a:lnSpc>
              <a:spcBef>
                <a:spcPts val="204"/>
              </a:spcBef>
            </a:pPr>
            <a:r>
              <a:rPr dirty="0" sz="1400">
                <a:latin typeface="Arial MT"/>
                <a:cs typeface="Arial MT"/>
              </a:rPr>
              <a:t>Readaptar</a:t>
            </a:r>
            <a:r>
              <a:rPr dirty="0" sz="1400" spc="33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o</a:t>
            </a:r>
            <a:r>
              <a:rPr dirty="0" sz="1400" spc="32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(a)</a:t>
            </a:r>
            <a:r>
              <a:rPr dirty="0" sz="1400" spc="32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servidor</a:t>
            </a:r>
            <a:r>
              <a:rPr dirty="0" sz="1400" spc="32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(a)</a:t>
            </a:r>
            <a:r>
              <a:rPr dirty="0" sz="1400" spc="32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efetivo</a:t>
            </a:r>
            <a:r>
              <a:rPr dirty="0" sz="1400" spc="35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(a)</a:t>
            </a:r>
            <a:r>
              <a:rPr dirty="0" sz="1400" spc="335">
                <a:latin typeface="Arial MT"/>
                <a:cs typeface="Arial MT"/>
              </a:rPr>
              <a:t> </a:t>
            </a:r>
            <a:r>
              <a:rPr dirty="0" sz="1400" b="1">
                <a:latin typeface="Arial"/>
                <a:cs typeface="Arial"/>
              </a:rPr>
              <a:t>ROSANA</a:t>
            </a:r>
            <a:r>
              <a:rPr dirty="0" sz="1400" spc="310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APARECIDA</a:t>
            </a:r>
            <a:r>
              <a:rPr dirty="0" sz="1400" spc="290" b="1">
                <a:latin typeface="Arial"/>
                <a:cs typeface="Arial"/>
              </a:rPr>
              <a:t> </a:t>
            </a:r>
            <a:r>
              <a:rPr dirty="0" sz="1400" spc="-10" b="1">
                <a:latin typeface="Arial"/>
                <a:cs typeface="Arial"/>
              </a:rPr>
              <a:t>PEREIRA </a:t>
            </a:r>
            <a:r>
              <a:rPr dirty="0" sz="1400" b="1">
                <a:latin typeface="Arial"/>
                <a:cs typeface="Arial"/>
              </a:rPr>
              <a:t>FERREIRA</a:t>
            </a:r>
            <a:r>
              <a:rPr dirty="0" sz="1400" spc="440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DA</a:t>
            </a:r>
            <a:r>
              <a:rPr dirty="0" sz="1400" spc="440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COSTA,</a:t>
            </a:r>
            <a:r>
              <a:rPr dirty="0" sz="1400" spc="440" b="1">
                <a:latin typeface="Arial"/>
                <a:cs typeface="Arial"/>
              </a:rPr>
              <a:t> </a:t>
            </a:r>
            <a:r>
              <a:rPr dirty="0" sz="1400">
                <a:latin typeface="Arial MT"/>
                <a:cs typeface="Arial MT"/>
              </a:rPr>
              <a:t>matrícula</a:t>
            </a:r>
            <a:r>
              <a:rPr dirty="0" sz="1400" spc="465">
                <a:latin typeface="Arial MT"/>
                <a:cs typeface="Arial MT"/>
              </a:rPr>
              <a:t> </a:t>
            </a:r>
            <a:r>
              <a:rPr dirty="0" sz="1400" b="1">
                <a:latin typeface="Arial"/>
                <a:cs typeface="Arial"/>
              </a:rPr>
              <a:t>14007</a:t>
            </a:r>
            <a:r>
              <a:rPr dirty="0" sz="1400">
                <a:latin typeface="Arial MT"/>
                <a:cs typeface="Arial MT"/>
              </a:rPr>
              <a:t>,</a:t>
            </a:r>
            <a:r>
              <a:rPr dirty="0" sz="1400" spc="459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ocupante</a:t>
            </a:r>
            <a:r>
              <a:rPr dirty="0" sz="1400" spc="45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do</a:t>
            </a:r>
            <a:r>
              <a:rPr dirty="0" sz="1400" spc="45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cargo</a:t>
            </a:r>
            <a:r>
              <a:rPr dirty="0" sz="1400" spc="45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efetivo</a:t>
            </a:r>
            <a:r>
              <a:rPr dirty="0" sz="1400" spc="475">
                <a:latin typeface="Arial MT"/>
                <a:cs typeface="Arial MT"/>
              </a:rPr>
              <a:t> </a:t>
            </a:r>
            <a:r>
              <a:rPr dirty="0" sz="1400" spc="-25">
                <a:latin typeface="Arial MT"/>
                <a:cs typeface="Arial MT"/>
              </a:rPr>
              <a:t>de </a:t>
            </a:r>
            <a:r>
              <a:rPr dirty="0" sz="1400" b="1">
                <a:latin typeface="Arial"/>
                <a:cs typeface="Arial"/>
              </a:rPr>
              <a:t>PROFESSOR</a:t>
            </a:r>
            <a:r>
              <a:rPr dirty="0" sz="1400" spc="140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(A)</a:t>
            </a:r>
            <a:r>
              <a:rPr dirty="0" sz="1400" spc="105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DOCENTE</a:t>
            </a:r>
            <a:r>
              <a:rPr dirty="0" sz="1400" spc="120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II</a:t>
            </a:r>
            <a:r>
              <a:rPr dirty="0" sz="1400" spc="110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(40</a:t>
            </a:r>
            <a:r>
              <a:rPr dirty="0" sz="1400" spc="125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Hs</a:t>
            </a:r>
            <a:r>
              <a:rPr dirty="0" sz="1400" spc="105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EDUCAÇÃO</a:t>
            </a:r>
            <a:r>
              <a:rPr dirty="0" sz="1400" spc="130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INFANTIL</a:t>
            </a:r>
            <a:r>
              <a:rPr dirty="0" sz="1400" spc="114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AO</a:t>
            </a:r>
            <a:r>
              <a:rPr dirty="0" sz="1400" spc="110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5º</a:t>
            </a:r>
            <a:r>
              <a:rPr dirty="0" sz="1400" spc="130" b="1">
                <a:latin typeface="Arial"/>
                <a:cs typeface="Arial"/>
              </a:rPr>
              <a:t> </a:t>
            </a:r>
            <a:r>
              <a:rPr dirty="0" sz="1400" spc="-20" b="1">
                <a:latin typeface="Arial"/>
                <a:cs typeface="Arial"/>
              </a:rPr>
              <a:t>ANO)</a:t>
            </a:r>
            <a:endParaRPr sz="1400">
              <a:latin typeface="Arial"/>
              <a:cs typeface="Arial"/>
            </a:endParaRPr>
          </a:p>
          <a:p>
            <a:pPr algn="just" marL="12700">
              <a:lnSpc>
                <a:spcPts val="1550"/>
              </a:lnSpc>
            </a:pPr>
            <a:r>
              <a:rPr dirty="0" sz="1400">
                <a:latin typeface="Arial MT"/>
                <a:cs typeface="Arial MT"/>
              </a:rPr>
              <a:t>para</a:t>
            </a:r>
            <a:r>
              <a:rPr dirty="0" sz="1400" spc="260">
                <a:latin typeface="Arial MT"/>
                <a:cs typeface="Arial MT"/>
              </a:rPr>
              <a:t> </a:t>
            </a:r>
            <a:r>
              <a:rPr dirty="0" sz="1400" b="1">
                <a:latin typeface="Arial"/>
                <a:cs typeface="Arial"/>
              </a:rPr>
              <a:t>AGENTE</a:t>
            </a:r>
            <a:r>
              <a:rPr dirty="0" sz="1400" spc="270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ADMINISTRATIVO</a:t>
            </a:r>
            <a:r>
              <a:rPr dirty="0" sz="1400" spc="245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ESCOLAR,</a:t>
            </a:r>
            <a:r>
              <a:rPr dirty="0" sz="1400" spc="265" b="1">
                <a:latin typeface="Arial"/>
                <a:cs typeface="Arial"/>
              </a:rPr>
              <a:t> </a:t>
            </a:r>
            <a:r>
              <a:rPr dirty="0" sz="1400">
                <a:latin typeface="Arial MT"/>
                <a:cs typeface="Arial MT"/>
              </a:rPr>
              <a:t>no</a:t>
            </a:r>
            <a:r>
              <a:rPr dirty="0" sz="1400" spc="24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período</a:t>
            </a:r>
            <a:r>
              <a:rPr dirty="0" sz="1400" spc="24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27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180</a:t>
            </a:r>
            <a:r>
              <a:rPr dirty="0" sz="1400" spc="26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(cento</a:t>
            </a:r>
            <a:r>
              <a:rPr dirty="0" sz="1400" spc="260">
                <a:latin typeface="Arial MT"/>
                <a:cs typeface="Arial MT"/>
              </a:rPr>
              <a:t> </a:t>
            </a:r>
            <a:r>
              <a:rPr dirty="0" sz="1400" spc="-50">
                <a:latin typeface="Arial MT"/>
                <a:cs typeface="Arial MT"/>
              </a:rPr>
              <a:t>e</a:t>
            </a:r>
            <a:endParaRPr sz="1400">
              <a:latin typeface="Arial MT"/>
              <a:cs typeface="Arial MT"/>
            </a:endParaRPr>
          </a:p>
          <a:p>
            <a:pPr algn="just" marL="12700" marR="6350">
              <a:lnSpc>
                <a:spcPct val="95100"/>
              </a:lnSpc>
              <a:spcBef>
                <a:spcPts val="70"/>
              </a:spcBef>
            </a:pPr>
            <a:r>
              <a:rPr dirty="0" sz="1400">
                <a:latin typeface="Arial MT"/>
                <a:cs typeface="Arial MT"/>
              </a:rPr>
              <a:t>oitenta</a:t>
            </a:r>
            <a:r>
              <a:rPr dirty="0" sz="1400" spc="409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)</a:t>
            </a:r>
            <a:r>
              <a:rPr dirty="0" sz="1400" spc="38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dias,</a:t>
            </a:r>
            <a:r>
              <a:rPr dirty="0" sz="1400" spc="409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40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acordo</a:t>
            </a:r>
            <a:r>
              <a:rPr dirty="0" sz="1400" spc="409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com</a:t>
            </a:r>
            <a:r>
              <a:rPr dirty="0" sz="1400" spc="40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o</a:t>
            </a:r>
            <a:r>
              <a:rPr dirty="0" sz="1400" spc="38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Art.</a:t>
            </a:r>
            <a:r>
              <a:rPr dirty="0" sz="1400" spc="39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25º</a:t>
            </a:r>
            <a:r>
              <a:rPr dirty="0" sz="1400" spc="40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do</a:t>
            </a:r>
            <a:r>
              <a:rPr dirty="0" sz="1400" spc="40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Regime</a:t>
            </a:r>
            <a:r>
              <a:rPr dirty="0" sz="1400" spc="38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Jurídico</a:t>
            </a:r>
            <a:r>
              <a:rPr dirty="0" sz="1400" spc="39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Único</a:t>
            </a:r>
            <a:r>
              <a:rPr dirty="0" sz="1400" spc="409">
                <a:latin typeface="Arial MT"/>
                <a:cs typeface="Arial MT"/>
              </a:rPr>
              <a:t> </a:t>
            </a:r>
            <a:r>
              <a:rPr dirty="0" sz="1400" spc="-25">
                <a:latin typeface="Arial MT"/>
                <a:cs typeface="Arial MT"/>
              </a:rPr>
              <a:t>dos </a:t>
            </a:r>
            <a:r>
              <a:rPr dirty="0" sz="1400">
                <a:latin typeface="Arial MT"/>
                <a:cs typeface="Arial MT"/>
              </a:rPr>
              <a:t>Servidores</a:t>
            </a:r>
            <a:r>
              <a:rPr dirty="0" sz="1400" spc="33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Públicos</a:t>
            </a:r>
            <a:r>
              <a:rPr dirty="0" sz="1400" spc="36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37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Seropédica,</a:t>
            </a:r>
            <a:r>
              <a:rPr dirty="0" sz="1400" spc="37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c/c</a:t>
            </a:r>
            <a:r>
              <a:rPr dirty="0" sz="1400" spc="33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Art.1º</a:t>
            </a:r>
            <a:r>
              <a:rPr dirty="0" sz="1400" spc="35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da</a:t>
            </a:r>
            <a:r>
              <a:rPr dirty="0" sz="1400" spc="33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E.M.</a:t>
            </a:r>
            <a:r>
              <a:rPr dirty="0" sz="1400" spc="35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nº</a:t>
            </a:r>
            <a:r>
              <a:rPr dirty="0" sz="1400" spc="35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22,</a:t>
            </a:r>
            <a:r>
              <a:rPr dirty="0" sz="1400" spc="34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tendo</a:t>
            </a:r>
            <a:r>
              <a:rPr dirty="0" sz="1400" spc="330">
                <a:latin typeface="Arial MT"/>
                <a:cs typeface="Arial MT"/>
              </a:rPr>
              <a:t> </a:t>
            </a:r>
            <a:r>
              <a:rPr dirty="0" sz="1400" spc="-20">
                <a:latin typeface="Arial MT"/>
                <a:cs typeface="Arial MT"/>
              </a:rPr>
              <a:t>seus </a:t>
            </a:r>
            <a:r>
              <a:rPr dirty="0" sz="1400">
                <a:latin typeface="Arial MT"/>
                <a:cs typeface="Arial MT"/>
              </a:rPr>
              <a:t>efeitos</a:t>
            </a:r>
            <a:r>
              <a:rPr dirty="0" sz="1400" spc="-3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à</a:t>
            </a:r>
            <a:r>
              <a:rPr dirty="0" sz="1400" spc="-2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partir</a:t>
            </a:r>
            <a:r>
              <a:rPr dirty="0" sz="1400" spc="30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-40">
                <a:latin typeface="Arial MT"/>
                <a:cs typeface="Arial MT"/>
              </a:rPr>
              <a:t> </a:t>
            </a:r>
            <a:r>
              <a:rPr dirty="0" sz="1400" b="1">
                <a:latin typeface="Arial"/>
                <a:cs typeface="Arial"/>
              </a:rPr>
              <a:t>02/12/2025</a:t>
            </a:r>
            <a:r>
              <a:rPr dirty="0" sz="1400">
                <a:latin typeface="Arial MT"/>
                <a:cs typeface="Arial MT"/>
              </a:rPr>
              <a:t>,</a:t>
            </a:r>
            <a:r>
              <a:rPr dirty="0" sz="1400" spc="-1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conforme</a:t>
            </a:r>
            <a:r>
              <a:rPr dirty="0" sz="1400" spc="-4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processo</a:t>
            </a:r>
            <a:r>
              <a:rPr dirty="0" sz="1400" spc="-1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nº</a:t>
            </a:r>
            <a:r>
              <a:rPr dirty="0" sz="1400" spc="-20">
                <a:latin typeface="Arial MT"/>
                <a:cs typeface="Arial MT"/>
              </a:rPr>
              <a:t> </a:t>
            </a:r>
            <a:r>
              <a:rPr dirty="0" sz="1400" spc="-10" b="1">
                <a:latin typeface="Arial"/>
                <a:cs typeface="Arial"/>
              </a:rPr>
              <a:t>12757/2025.</a:t>
            </a:r>
            <a:endParaRPr sz="1400">
              <a:latin typeface="Arial"/>
              <a:cs typeface="Arial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3759200" y="6734682"/>
            <a:ext cx="3096895" cy="23812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1400" spc="-10">
                <a:latin typeface="Arial MT"/>
                <a:cs typeface="Arial MT"/>
              </a:rPr>
              <a:t>Registra-</a:t>
            </a:r>
            <a:r>
              <a:rPr dirty="0" sz="1400">
                <a:latin typeface="Arial MT"/>
                <a:cs typeface="Arial MT"/>
              </a:rPr>
              <a:t>se,</a:t>
            </a:r>
            <a:r>
              <a:rPr dirty="0" sz="1400" spc="40">
                <a:latin typeface="Arial MT"/>
                <a:cs typeface="Arial MT"/>
              </a:rPr>
              <a:t> </a:t>
            </a:r>
            <a:r>
              <a:rPr dirty="0" sz="1400" spc="-10">
                <a:latin typeface="Arial MT"/>
                <a:cs typeface="Arial MT"/>
              </a:rPr>
              <a:t>Publique-</a:t>
            </a:r>
            <a:r>
              <a:rPr dirty="0" sz="1400">
                <a:latin typeface="Arial MT"/>
                <a:cs typeface="Arial MT"/>
              </a:rPr>
              <a:t>se</a:t>
            </a:r>
            <a:r>
              <a:rPr dirty="0" sz="1400" spc="1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e</a:t>
            </a:r>
            <a:r>
              <a:rPr dirty="0" sz="1400" spc="35">
                <a:latin typeface="Arial MT"/>
                <a:cs typeface="Arial MT"/>
              </a:rPr>
              <a:t> </a:t>
            </a:r>
            <a:r>
              <a:rPr dirty="0" sz="1400" spc="-10">
                <a:latin typeface="Arial MT"/>
                <a:cs typeface="Arial MT"/>
              </a:rPr>
              <a:t>Cumpra-</a:t>
            </a:r>
            <a:r>
              <a:rPr dirty="0" sz="1400" spc="-25">
                <a:latin typeface="Arial MT"/>
                <a:cs typeface="Arial MT"/>
              </a:rPr>
              <a:t>se.</a:t>
            </a:r>
            <a:endParaRPr sz="1400">
              <a:latin typeface="Arial MT"/>
              <a:cs typeface="Arial MT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2469260" y="7884032"/>
            <a:ext cx="2529205" cy="441959"/>
          </a:xfrm>
          <a:prstGeom prst="rect">
            <a:avLst/>
          </a:prstGeom>
        </p:spPr>
        <p:txBody>
          <a:bodyPr wrap="square" lIns="0" tIns="25400" rIns="0" bIns="0" rtlCol="0" vert="horz">
            <a:spAutoFit/>
          </a:bodyPr>
          <a:lstStyle/>
          <a:p>
            <a:pPr marL="304800" marR="5080" indent="-292735">
              <a:lnSpc>
                <a:spcPts val="1610"/>
              </a:lnSpc>
              <a:spcBef>
                <a:spcPts val="200"/>
              </a:spcBef>
            </a:pPr>
            <a:r>
              <a:rPr dirty="0" sz="1400" b="1">
                <a:latin typeface="Arial"/>
                <a:cs typeface="Arial"/>
              </a:rPr>
              <a:t>LUCAS</a:t>
            </a:r>
            <a:r>
              <a:rPr dirty="0" sz="1400" spc="-35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DUTRA</a:t>
            </a:r>
            <a:r>
              <a:rPr dirty="0" sz="1400" spc="-35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DOS</a:t>
            </a:r>
            <a:r>
              <a:rPr dirty="0" sz="1400" spc="-30" b="1">
                <a:latin typeface="Arial"/>
                <a:cs typeface="Arial"/>
              </a:rPr>
              <a:t> </a:t>
            </a:r>
            <a:r>
              <a:rPr dirty="0" sz="1400" spc="-10" b="1">
                <a:latin typeface="Arial"/>
                <a:cs typeface="Arial"/>
              </a:rPr>
              <a:t>SANTOS </a:t>
            </a:r>
            <a:r>
              <a:rPr dirty="0" sz="1400" b="1">
                <a:latin typeface="Arial"/>
                <a:cs typeface="Arial"/>
              </a:rPr>
              <a:t>PREFEITO</a:t>
            </a:r>
            <a:r>
              <a:rPr dirty="0" sz="1400" spc="-70" b="1">
                <a:latin typeface="Arial"/>
                <a:cs typeface="Arial"/>
              </a:rPr>
              <a:t> </a:t>
            </a:r>
            <a:r>
              <a:rPr dirty="0" sz="1400" spc="-10" b="1">
                <a:latin typeface="Arial"/>
                <a:cs typeface="Arial"/>
              </a:rPr>
              <a:t>MUNICIPAL</a:t>
            </a:r>
            <a:endParaRPr sz="1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Gyslaine</dc:creator>
  <dcterms:created xsi:type="dcterms:W3CDTF">2026-01-07T19:44:08Z</dcterms:created>
  <dcterms:modified xsi:type="dcterms:W3CDTF">2026-01-07T19:44:08Z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2026-01-07T00:00:00Z</vt:filetime>
  </property>
  <property fmtid="{D5CDD505-2E9C-101B-9397-08002B2CF9AE}" pid="3" name="Creator">
    <vt:lpwstr>Microsoft® Word 2016</vt:lpwstr>
  </property>
  <property fmtid="{D5CDD505-2E9C-101B-9397-08002B2CF9AE}" pid="4" name="LastSaved">
    <vt:filetime>2026-01-07T00:00:00Z</vt:filetime>
  </property>
  <property fmtid="{D5CDD505-2E9C-101B-9397-08002B2CF9AE}" pid="5" name="Producer">
    <vt:lpwstr>www.ilovepdf.com</vt:lpwstr>
  </property>
</Properties>
</file>